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 id="274" r:id="rId14"/>
    <p:sldId id="275" r:id="rId15"/>
    <p:sldId id="276" r:id="rId16"/>
    <p:sldId id="278" r:id="rId17"/>
    <p:sldId id="277" r:id="rId18"/>
    <p:sldId id="279" r:id="rId19"/>
    <p:sldId id="280"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Roboto Light" panose="02000000000000000000" pitchFamily="2" charset="0"/>
      <p:regular r:id="rId28"/>
      <p:italic r:id="rId29"/>
    </p:embeddedFont>
    <p:embeddedFont>
      <p:font typeface="Roboto Medium" panose="02000000000000000000" pitchFamily="2" charset="0"/>
      <p:regular r:id="rId30"/>
      <p:italic r:id="rId31"/>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328" autoAdjust="0"/>
  </p:normalViewPr>
  <p:slideViewPr>
    <p:cSldViewPr snapToGrid="0">
      <p:cViewPr varScale="1">
        <p:scale>
          <a:sx n="66" d="100"/>
          <a:sy n="66" d="100"/>
        </p:scale>
        <p:origin x="1086" y="66"/>
      </p:cViewPr>
      <p:guideLst/>
    </p:cSldViewPr>
  </p:slideViewPr>
  <p:notesTextViewPr>
    <p:cViewPr>
      <p:scale>
        <a:sx n="115" d="100"/>
        <a:sy n="115" d="100"/>
      </p:scale>
      <p:origin x="0" y="-204"/>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17.01.2020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Dynamiczny </a:t>
            </a:r>
            <a:r>
              <a:rPr lang="pl-PL" dirty="0" err="1"/>
              <a:t>mock</a:t>
            </a:r>
            <a:r>
              <a:rPr lang="pl-PL" dirty="0"/>
              <a:t>- Film: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Pokaże teraz nieco bardziej skomplikowany przykład, wykorzystujący zmienne do stworzenia dynamicznych </a:t>
            </a:r>
            <a:r>
              <a:rPr lang="pl-PL" dirty="0" err="1"/>
              <a:t>mocków</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Zacznijmy od zapoznania się z przykładowymi odpowiedziami. Proszę zwrócić uwagę, że pierwsze żądanie nie ma w body wpisanego obiektu.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Zamiast wstawić tutaj listę konkretnych produktów wykorzystuję możliwość użycia zmiennej.</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takiemu rozwiązaniu wartość zmiennej będzie decydować o tym, co nam zwróci żądanie. Pozwoli nam to obsłużyć dodawanie nowych produktów do listy czy też zmianę istniejących. Początkowo zmienna zawiera listę 3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przypadku pobierania konkretnego produktu zmienna wykorzystana jest w adresie żądania.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Stworzyłem 3 różne odpowiedzi dla tego żądania, w zależności od wartości zmiennej </a:t>
            </a:r>
            <a:r>
              <a:rPr lang="pl-PL" dirty="0" err="1"/>
              <a:t>ProductId</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SKRYPTY: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Cała magia, pozwalająca na aktualizowanie zmiennych dzieje się w skryptach.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Żądanie „Set </a:t>
            </a:r>
            <a:r>
              <a:rPr lang="pl-PL" dirty="0" err="1"/>
              <a:t>Initial</a:t>
            </a:r>
            <a:r>
              <a:rPr lang="pl-PL" dirty="0"/>
              <a:t> Data” jest uruchamiane jedynie w celu wykonania skryptu i ustawienia domyślnych wartości zmiennych.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Ustawiamy sobie więc domyślną listę produktów oraz indeks wskazujący na ilość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Idźmy dalej. Przed wykonaniem żądania pobierającego pojedynczy produkt, generujemy losowy </a:t>
            </a:r>
            <a:r>
              <a:rPr lang="pl-PL" dirty="0" err="1"/>
              <a:t>ProductId</a:t>
            </a:r>
            <a:r>
              <a:rPr lang="pl-PL" dirty="0"/>
              <a:t> z zakresu wynikającego z bieżącej ilości produktów na liście. Po wykonaniu żądania, otrzymany produkt ustawiamy jako wartość zmiennej </a:t>
            </a:r>
            <a:r>
              <a:rPr lang="pl-PL" dirty="0" err="1"/>
              <a:t>SingleProduct</a:t>
            </a:r>
            <a:r>
              <a:rPr lang="pl-PL" dirty="0"/>
              <a:t>. Będzie nam to potrzebne w kolejnym zapytaniu zmieniającym wybrany produkt. Zmienna jest użyta w body tego żądania. Jednakże przed wysłaniem żądania musimy coś zmienić w pobranym </a:t>
            </a:r>
            <a:r>
              <a:rPr lang="pl-PL" dirty="0" err="1"/>
              <a:t>produckie</a:t>
            </a:r>
            <a:r>
              <a:rPr lang="pl-PL" dirty="0"/>
              <a:t>. Dlatego w sekcji skryptów wykonywanych przed żądaniem odczytujemy ten produkt ze zmiennej, ustawiamy nową nazwę produktu, a zaktualizowane dane ponownie wsadzamy do zmiennych. Musimy także pamiętać, żeby zaktualizować listę produktów. Dzięki temu, gdy ponownie pobierzemy listę produktów, otrzymamy zmienione wartości.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tworzeniu produktu posłużyłem się tzw. zmienną dynamiczną do wygenerowania nazwy produktu. Postman korzystając z biblioteki faker.js dostarcza w postaci zmiennych dynamicznych generatory danych. Obecnie jest ich 130. Są one dosyć prymitywne, gdyż nie mamy możliwości określenia zakresu generowanych danych, ale w wielu przypadkach są one wystarczające. Niestety póki co można ich używać jedynie w adresie URL, nagłówkach oraz body żądania. Nie działają w skryptach.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Przed wysłaniem żądania zwiększamy indeks produktu o 1. Po wykonaniu żądania odczytujemy wysłany produkt i dodajemy go do listy produktów.</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a:t>
            </a:r>
            <a:r>
              <a:rPr lang="pl-PL" sz="1200">
                <a:solidFill>
                  <a:srgbClr val="F8F8F8"/>
                </a:solidFill>
                <a:latin typeface="Roboto Medium" panose="02000000000000000000" pitchFamily="2" charset="0"/>
                <a:ea typeface="Roboto Medium" panose="02000000000000000000" pitchFamily="2" charset="0"/>
              </a:rPr>
              <a:t>I to zasadniczo </a:t>
            </a:r>
            <a:r>
              <a:rPr lang="pl-PL" sz="1200" dirty="0">
                <a:solidFill>
                  <a:srgbClr val="F8F8F8"/>
                </a:solidFill>
                <a:latin typeface="Roboto Medium" panose="02000000000000000000" pitchFamily="2" charset="0"/>
                <a:ea typeface="Roboto Medium" panose="02000000000000000000" pitchFamily="2" charset="0"/>
              </a:rPr>
              <a:t>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17.01.2020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17.01.2020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4.png"/><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png"/><Relationship Id="rId5" Type="http://schemas.openxmlformats.org/officeDocument/2006/relationships/image" Target="../media/image9.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27.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29.png"/><Relationship Id="rId5" Type="http://schemas.openxmlformats.org/officeDocument/2006/relationships/image" Target="../media/image9.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Dynamiczny mock">
            <a:hlinkClick r:id="" action="ppaction://media"/>
            <a:extLst>
              <a:ext uri="{FF2B5EF4-FFF2-40B4-BE49-F238E27FC236}">
                <a16:creationId xmlns:a16="http://schemas.microsoft.com/office/drawing/2014/main" id="{B095941E-DEBA-4B71-BBC3-73834E48AD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080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Tree>
    <p:extLst>
      <p:ext uri="{BB962C8B-B14F-4D97-AF65-F5344CB8AC3E}">
        <p14:creationId xmlns:p14="http://schemas.microsoft.com/office/powerpoint/2010/main" val="377762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504825" y="1208246"/>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testów przy pomocy CLI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Drive Testing z plików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Zdalne uruchamianie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Integracja z Jenkinsem</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Graficzna prezentacja danych</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spTree>
    <p:extLst>
      <p:ext uri="{BB962C8B-B14F-4D97-AF65-F5344CB8AC3E}">
        <p14:creationId xmlns:p14="http://schemas.microsoft.com/office/powerpoint/2010/main" val="13317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2570</TotalTime>
  <Words>4758</Words>
  <Application>Microsoft Office PowerPoint</Application>
  <PresentationFormat>Panoramiczny</PresentationFormat>
  <Paragraphs>267</Paragraphs>
  <Slides>19</Slides>
  <Notes>19</Notes>
  <HiddenSlides>0</HiddenSlides>
  <MMClips>8</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19</vt:i4>
      </vt:variant>
    </vt:vector>
  </HeadingPairs>
  <TitlesOfParts>
    <vt:vector size="25" baseType="lpstr">
      <vt:lpstr>Calibri Light</vt:lpstr>
      <vt:lpstr>Roboto Medium</vt:lpstr>
      <vt:lpstr>Calibri</vt:lpstr>
      <vt:lpstr>Arial</vt:lpstr>
      <vt:lpstr>Roboto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121</cp:revision>
  <dcterms:created xsi:type="dcterms:W3CDTF">2020-01-01T15:23:01Z</dcterms:created>
  <dcterms:modified xsi:type="dcterms:W3CDTF">2020-01-17T11:01:13Z</dcterms:modified>
</cp:coreProperties>
</file>